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9" r:id="rId3"/>
    <p:sldId id="261" r:id="rId4"/>
    <p:sldId id="263" r:id="rId5"/>
    <p:sldId id="265" r:id="rId6"/>
    <p:sldId id="266" r:id="rId7"/>
    <p:sldId id="269" r:id="rId8"/>
    <p:sldId id="270" r:id="rId9"/>
    <p:sldId id="273" r:id="rId10"/>
    <p:sldId id="271" r:id="rId11"/>
    <p:sldId id="272" r:id="rId12"/>
    <p:sldId id="274" r:id="rId13"/>
    <p:sldId id="275" r:id="rId14"/>
    <p:sldId id="267" r:id="rId15"/>
    <p:sldId id="260" r:id="rId16"/>
  </p:sldIdLst>
  <p:sldSz cx="9144000" cy="6858000" type="screen4x3"/>
  <p:notesSz cx="9385300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Tyler" userId="S::tyler.harris@fwisd.org::51d8c5ca-5498-4bc6-9a1c-0378eaeca01a" providerId="AD" clId="Web-{D416270A-C3A8-93C5-E0DB-516B1B29FBC4}"/>
    <pc:docChg chg="modSld">
      <pc:chgData name="Harris, Tyler" userId="S::tyler.harris@fwisd.org::51d8c5ca-5498-4bc6-9a1c-0378eaeca01a" providerId="AD" clId="Web-{D416270A-C3A8-93C5-E0DB-516B1B29FBC4}" dt="2018-08-22T16:20:51.868" v="92" actId="20577"/>
      <pc:docMkLst>
        <pc:docMk/>
      </pc:docMkLst>
      <pc:sldChg chg="modSp">
        <pc:chgData name="Harris, Tyler" userId="S::tyler.harris@fwisd.org::51d8c5ca-5498-4bc6-9a1c-0378eaeca01a" providerId="AD" clId="Web-{D416270A-C3A8-93C5-E0DB-516B1B29FBC4}" dt="2018-08-22T16:20:50.931" v="90" actId="20577"/>
        <pc:sldMkLst>
          <pc:docMk/>
          <pc:sldMk cId="0" sldId="259"/>
        </pc:sldMkLst>
        <pc:spChg chg="mod">
          <ac:chgData name="Harris, Tyler" userId="S::tyler.harris@fwisd.org::51d8c5ca-5498-4bc6-9a1c-0378eaeca01a" providerId="AD" clId="Web-{D416270A-C3A8-93C5-E0DB-516B1B29FBC4}" dt="2018-08-22T16:20:50.931" v="90" actId="20577"/>
          <ac:spMkLst>
            <pc:docMk/>
            <pc:sldMk cId="0" sldId="259"/>
            <ac:spMk id="21" creationId="{00000000-0000-0000-0000-000000000000}"/>
          </ac:spMkLst>
        </pc:spChg>
      </pc:sldChg>
      <pc:sldChg chg="addSp delSp modSp">
        <pc:chgData name="Harris, Tyler" userId="S::tyler.harris@fwisd.org::51d8c5ca-5498-4bc6-9a1c-0378eaeca01a" providerId="AD" clId="Web-{D416270A-C3A8-93C5-E0DB-516B1B29FBC4}" dt="2018-08-22T16:20:13.884" v="77" actId="20577"/>
        <pc:sldMkLst>
          <pc:docMk/>
          <pc:sldMk cId="695480284" sldId="268"/>
        </pc:sldMkLst>
        <pc:spChg chg="mod">
          <ac:chgData name="Harris, Tyler" userId="S::tyler.harris@fwisd.org::51d8c5ca-5498-4bc6-9a1c-0378eaeca01a" providerId="AD" clId="Web-{D416270A-C3A8-93C5-E0DB-516B1B29FBC4}" dt="2018-08-22T16:17:42.555" v="1" actId="20577"/>
          <ac:spMkLst>
            <pc:docMk/>
            <pc:sldMk cId="695480284" sldId="268"/>
            <ac:spMk id="3" creationId="{00000000-0000-0000-0000-000000000000}"/>
          </ac:spMkLst>
        </pc:spChg>
        <pc:spChg chg="mod">
          <ac:chgData name="Harris, Tyler" userId="S::tyler.harris@fwisd.org::51d8c5ca-5498-4bc6-9a1c-0378eaeca01a" providerId="AD" clId="Web-{D416270A-C3A8-93C5-E0DB-516B1B29FBC4}" dt="2018-08-22T16:18:17.508" v="4" actId="1076"/>
          <ac:spMkLst>
            <pc:docMk/>
            <pc:sldMk cId="695480284" sldId="268"/>
            <ac:spMk id="4" creationId="{00000000-0000-0000-0000-000000000000}"/>
          </ac:spMkLst>
        </pc:spChg>
        <pc:spChg chg="add del mod">
          <ac:chgData name="Harris, Tyler" userId="S::tyler.harris@fwisd.org::51d8c5ca-5498-4bc6-9a1c-0378eaeca01a" providerId="AD" clId="Web-{D416270A-C3A8-93C5-E0DB-516B1B29FBC4}" dt="2018-08-22T16:18:37.836" v="11"/>
          <ac:spMkLst>
            <pc:docMk/>
            <pc:sldMk cId="695480284" sldId="268"/>
            <ac:spMk id="5" creationId="{D96F053F-1C9A-4180-9EB2-951B292A55A7}"/>
          </ac:spMkLst>
        </pc:spChg>
        <pc:spChg chg="add mod">
          <ac:chgData name="Harris, Tyler" userId="S::tyler.harris@fwisd.org::51d8c5ca-5498-4bc6-9a1c-0378eaeca01a" providerId="AD" clId="Web-{D416270A-C3A8-93C5-E0DB-516B1B29FBC4}" dt="2018-08-22T16:20:13.884" v="77" actId="20577"/>
          <ac:spMkLst>
            <pc:docMk/>
            <pc:sldMk cId="695480284" sldId="268"/>
            <ac:spMk id="6" creationId="{618949BF-60BF-4150-8C97-97A56D60B6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r>
              <a:rPr lang="en-US"/>
              <a:t>Colonies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6165" y="0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4639011B-6735-420A-BAE5-C4F8F0B5A05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6165" y="6721993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74B4C7D2-86B8-4BEC-9465-078112E1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19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r>
              <a:rPr lang="en-US"/>
              <a:t>Colonies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5" y="0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7F1689AD-57A1-4F3A-ABE6-5F461D36D03B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3361611"/>
            <a:ext cx="7508240" cy="3184684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5" y="6721993"/>
            <a:ext cx="4066963" cy="35385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544FED2C-FD47-4835-8F98-C703186CE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52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83560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141599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137178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79342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96025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92831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116502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FED2C-FD47-4835-8F98-C703186CE65F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Colonies</a:t>
            </a:r>
          </a:p>
        </p:txBody>
      </p:sp>
    </p:spTree>
    <p:extLst>
      <p:ext uri="{BB962C8B-B14F-4D97-AF65-F5344CB8AC3E}">
        <p14:creationId xmlns:p14="http://schemas.microsoft.com/office/powerpoint/2010/main" val="149435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1045-739E-4C85-8020-D502DE605796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80ED0-5476-49C5-8754-75F249DC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yweb.tiscali.co.uk/sheena_charles/Photos/PPmap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jamestown/videos/death-at-jamestown?m=528e394da93ae&amp;s=undefined&amp;f=1&amp;free=false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Wnj_7BMums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59TkoL-tZ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apva.org/rediscovery/page.php?page_id=46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YOUR NAME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www.ywlaushistory.weebly.com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752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Tyler.Harris@fwisd.org</a:t>
            </a:r>
          </a:p>
          <a:p>
            <a:r>
              <a:rPr lang="en-US" sz="5400" dirty="0">
                <a:solidFill>
                  <a:schemeClr val="bg1"/>
                </a:solidFill>
              </a:rPr>
              <a:t>Remind:@78877a (Sign-Up)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0189" y="1531189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Copy this down on the first page of your journal: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949BF-60BF-4150-8C97-97A56D60B6D7}"/>
              </a:ext>
            </a:extLst>
          </p:cNvPr>
          <p:cNvSpPr txBox="1"/>
          <p:nvPr/>
        </p:nvSpPr>
        <p:spPr>
          <a:xfrm>
            <a:off x="94891" y="346493"/>
            <a:ext cx="8982972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Get</a:t>
            </a:r>
            <a:r>
              <a:rPr lang="en-US" sz="4400" dirty="0">
                <a:solidFill>
                  <a:schemeClr val="bg1"/>
                </a:solidFill>
                <a:cs typeface="Calibri"/>
              </a:rPr>
              <a:t> out your Syllabus Signature Sheet </a:t>
            </a:r>
            <a:endParaRPr lang="en-US" sz="3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48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857"/>
          <a:stretch/>
        </p:blipFill>
        <p:spPr bwMode="auto">
          <a:xfrm>
            <a:off x="152400" y="30707"/>
            <a:ext cx="8839199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History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 p.81</a:t>
            </a:r>
          </a:p>
        </p:txBody>
      </p:sp>
    </p:spTree>
    <p:extLst>
      <p:ext uri="{BB962C8B-B14F-4D97-AF65-F5344CB8AC3E}">
        <p14:creationId xmlns:p14="http://schemas.microsoft.com/office/powerpoint/2010/main" val="2657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ide1122_plimou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307848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6340" y="586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Plymouth Village 1627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http://myweb.tiscali.co.uk/sheena_charles/Photos/PPmap.jpg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0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Throw My Hands Up in the Air" pitchFamily="2" charset="0"/>
                <a:ea typeface="Throw My Hands Up in the Air" pitchFamily="2" charset="0"/>
                <a:hlinkClick r:id="rId3"/>
              </a:rPr>
              <a:t> </a:t>
            </a:r>
            <a:endParaRPr lang="en-US" sz="5400" dirty="0">
              <a:latin typeface="Throw My Hands Up in the Air" pitchFamily="2" charset="0"/>
              <a:ea typeface="Throw My Hands Up in the Air" pitchFamily="2" charset="0"/>
            </a:endParaRPr>
          </a:p>
        </p:txBody>
      </p:sp>
      <p:pic>
        <p:nvPicPr>
          <p:cNvPr id="3" name="_Wnj_7BMum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38200"/>
            <a:ext cx="9177867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Death @ Jamestown: History Channel</a:t>
            </a:r>
          </a:p>
        </p:txBody>
      </p:sp>
    </p:spTree>
    <p:extLst>
      <p:ext uri="{BB962C8B-B14F-4D97-AF65-F5344CB8AC3E}">
        <p14:creationId xmlns:p14="http://schemas.microsoft.com/office/powerpoint/2010/main" val="242468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5400" dirty="0">
              <a:latin typeface="Throw My Hands Up in the Air" pitchFamily="2" charset="0"/>
              <a:ea typeface="Throw My Hands Up in the Air" pitchFamily="2" charset="0"/>
            </a:endParaRPr>
          </a:p>
        </p:txBody>
      </p:sp>
      <p:pic>
        <p:nvPicPr>
          <p:cNvPr id="4" name="w59TkoL-tZ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Deconstructing History: Mayflower</a:t>
            </a:r>
          </a:p>
        </p:txBody>
      </p:sp>
    </p:spTree>
    <p:extLst>
      <p:ext uri="{BB962C8B-B14F-4D97-AF65-F5344CB8AC3E}">
        <p14:creationId xmlns:p14="http://schemas.microsoft.com/office/powerpoint/2010/main" val="15078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886200" cy="1143000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13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New England Colonies - </a:t>
            </a:r>
            <a:r>
              <a:rPr lang="en-US" sz="2400" b="1" dirty="0">
                <a:solidFill>
                  <a:srgbClr val="0070C0"/>
                </a:solidFill>
                <a:latin typeface="Throw My Hands Up in the Air" pitchFamily="2" charset="0"/>
                <a:ea typeface="Throw My Hands Up in the Air" pitchFamily="2" charset="0"/>
              </a:rPr>
              <a:t>blue</a:t>
            </a:r>
            <a:r>
              <a:rPr lang="en-US" sz="2400" dirty="0">
                <a:latin typeface="Throw My Hands Up in the Air" pitchFamily="2" charset="0"/>
                <a:ea typeface="Throw My Hands Up in the Air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to represent harsh winters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Middle Colonies - </a:t>
            </a:r>
            <a:r>
              <a:rPr lang="en-US" sz="2400" b="1" dirty="0">
                <a:solidFill>
                  <a:srgbClr val="00B050"/>
                </a:solidFill>
                <a:latin typeface="Throw My Hands Up in the Air" pitchFamily="2" charset="0"/>
                <a:ea typeface="Throw My Hands Up in the Air" pitchFamily="2" charset="0"/>
              </a:rPr>
              <a:t>green</a:t>
            </a:r>
            <a:r>
              <a:rPr lang="en-US" sz="2400" dirty="0">
                <a:latin typeface="Throw My Hands Up in the Air" pitchFamily="2" charset="0"/>
                <a:ea typeface="Throw My Hands Up in the Air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to represent good soil and growing conditions - "Breadbasket Colonies"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Southern Colonies - </a:t>
            </a:r>
            <a:r>
              <a:rPr lang="en-US" sz="2400" b="1" dirty="0">
                <a:solidFill>
                  <a:srgbClr val="C00000"/>
                </a:solidFill>
                <a:latin typeface="Throw My Hands Up in the Air" pitchFamily="2" charset="0"/>
                <a:ea typeface="Throw My Hands Up in the Air" pitchFamily="2" charset="0"/>
              </a:rPr>
              <a:t>red</a:t>
            </a:r>
            <a:r>
              <a:rPr lang="en-US" sz="2400" dirty="0">
                <a:latin typeface="Throw My Hands Up in the Air" pitchFamily="2" charset="0"/>
                <a:ea typeface="Throw My Hands Up in the Air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to represent hot and humid conditions</a:t>
            </a:r>
          </a:p>
        </p:txBody>
      </p:sp>
      <p:pic>
        <p:nvPicPr>
          <p:cNvPr id="2050" name="Picture 2" descr="http://www.scarborough.k12.me.us/Wentworth/Webquest/colonial/13_Colonies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76200"/>
            <a:ext cx="4943475" cy="689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www.mrnussbaum.com/13colonies/13map13a.gif"/>
          <p:cNvPicPr>
            <a:picLocks noChangeAspect="1" noChangeArrowheads="1"/>
          </p:cNvPicPr>
          <p:nvPr/>
        </p:nvPicPr>
        <p:blipFill>
          <a:blip r:embed="rId3" cstate="print"/>
          <a:srcRect l="10091" t="1955" r="13761" b="2228"/>
          <a:stretch>
            <a:fillRect/>
          </a:stretch>
        </p:blipFill>
        <p:spPr bwMode="auto">
          <a:xfrm>
            <a:off x="1371600" y="-11017"/>
            <a:ext cx="6629400" cy="686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326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Jamestown vs. Plymouth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562600" y="1743075"/>
            <a:ext cx="2152650" cy="1838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1100" dirty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700" dirty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elix Titling" pitchFamily="82" charset="0"/>
              </a:rPr>
              <a:t>Plymouth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1905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09800" y="1752600"/>
            <a:ext cx="2152650" cy="1838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sz="700" dirty="0">
              <a:latin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en-US" sz="700" dirty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elix Titling" pitchFamily="82" charset="0"/>
              </a:rPr>
              <a:t>Jamestown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1828800"/>
            <a:ext cx="1924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2400300" y="41529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028700" y="4152900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52400" y="38100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3845004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Date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Landed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8299" y="38934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1607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104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men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1178" y="385454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1620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102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settlers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152400" y="48768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105400"/>
            <a:ext cx="16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Location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8299" y="4876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Anchorage=GOOD Defense Position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Warm Climate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Fertile Soil (Plantations)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37989" y="4844562"/>
            <a:ext cx="4038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Anchorage=EXCELLENT Harbor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Cold Climate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Thin, rocky soil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Turned to lumber, shipbuilding, trade &amp; fishing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28600"/>
            <a:ext cx="2819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gent Orange" pitchFamily="2" charset="0"/>
                <a:cs typeface="Agent Orange" pitchFamily="2" charset="0"/>
              </a:rPr>
              <a:t>Today's Date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1676400" y="3429000"/>
            <a:ext cx="655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752600" y="3429000"/>
            <a:ext cx="655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52400" y="6096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762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Reasons for Coming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762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Economics motives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Business venture by the Virginia Company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762000"/>
            <a:ext cx="327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Religious freedom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Leave England,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go to Holland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BUT…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think kids are losing their English heritage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SO…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go to New World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228600" y="44958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1676400" y="3429000"/>
            <a:ext cx="655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691053" y="3429000"/>
            <a:ext cx="655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52400" y="6096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762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Setbacks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8123" y="7620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Inexperience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Unwilling to work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Lack of survival skills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Bickering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Disagreements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Poor Indian relations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Disease (swampy area -&gt; mosquitos)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No family units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John Smith says “You don’t work, you don’t eat.”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7620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Worked well together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  BUT…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 Were plagued with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	- hunger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	- disease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	- environmental 	hazards 	(climate)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228600" y="51054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76200" y="51816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Religious Differences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547" y="5181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Anglican Faith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Church of England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1792" y="5105400"/>
            <a:ext cx="4334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Come from the Church of England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  BUT…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set up their own Puritan Church 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(a little twist of the C of Eng.)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1676400" y="3429000"/>
            <a:ext cx="655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1752600" y="3429000"/>
            <a:ext cx="655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52400" y="6096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762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Govt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row My Hands Up in the Air" pitchFamily="2" charset="0"/>
              <a:ea typeface="Throw My Hands Up in the Air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762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First legislative assembly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762000"/>
            <a:ext cx="3276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Established a self-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govt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agreement =&gt;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	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Mayflower Compact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228600" y="44958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4572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Indians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1784168"/>
            <a:ext cx="3200400" cy="69989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rot="5400000">
            <a:off x="3581400" y="1524000"/>
            <a:ext cx="274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90500" y="1485900"/>
            <a:ext cx="2667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52400" y="6096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762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Indians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762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Unstable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Strong Indian empire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7620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Befriend the Indians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	(Thanksgiving)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0480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3 G’s for Colonization</a:t>
            </a:r>
          </a:p>
          <a:p>
            <a:pPr algn="ctr"/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God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– Religious Reasons</a:t>
            </a:r>
          </a:p>
          <a:p>
            <a:pPr algn="ctr"/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Gold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– Money Reasons</a:t>
            </a:r>
          </a:p>
          <a:p>
            <a:pPr algn="ctr"/>
            <a:r>
              <a:rPr lang="en-US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Glory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row My Hands Up in the Air" pitchFamily="2" charset="0"/>
                <a:ea typeface="Throw My Hands Up in the Air" pitchFamily="2" charset="0"/>
              </a:rPr>
              <a:t> – Bragging rights (Power)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2354" r="1287" b="1894"/>
          <a:stretch/>
        </p:blipFill>
        <p:spPr bwMode="auto">
          <a:xfrm>
            <a:off x="29570" y="152400"/>
            <a:ext cx="907997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 History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 p.73</a:t>
            </a:r>
          </a:p>
        </p:txBody>
      </p:sp>
    </p:spTree>
    <p:extLst>
      <p:ext uri="{BB962C8B-B14F-4D97-AF65-F5344CB8AC3E}">
        <p14:creationId xmlns:p14="http://schemas.microsoft.com/office/powerpoint/2010/main" val="274657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amestowne.org/uploads/1/9/4/9/19493717/781828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4" y="111918"/>
            <a:ext cx="8345992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96" y="1524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54102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drawing of James Fort (ca. 1608) by Pedro de Zuniga, the Spanish ambassador to London at the time. The sketch shows a flag-like projection, which is more probably an enclosed garden. The three sides and circular bastions at the corners are common to all three known descriptions of the early fort. </a:t>
            </a:r>
            <a:r>
              <a:rPr lang="en-US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http://apva.org/rediscovery/page.php?page_id=461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1524000"/>
            <a:ext cx="1371600" cy="1524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2843" y="249461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River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2" y="2941320"/>
            <a:ext cx="3376674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2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 - Pictures\2015\2015 - June - YWLA Boston Trip\IMG_8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5"/>
          <a:stretch/>
        </p:blipFill>
        <p:spPr bwMode="auto">
          <a:xfrm>
            <a:off x="1447800" y="0"/>
            <a:ext cx="632586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0731" y="5396805"/>
            <a:ext cx="3098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Plymouth Rock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Plymouth, Massachusetts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Eyes Wide Open" panose="02000506000000020004" pitchFamily="2" charset="0"/>
              </a:rPr>
              <a:t>Boston Trip 2015</a:t>
            </a:r>
          </a:p>
        </p:txBody>
      </p:sp>
    </p:spTree>
    <p:extLst>
      <p:ext uri="{BB962C8B-B14F-4D97-AF65-F5344CB8AC3E}">
        <p14:creationId xmlns:p14="http://schemas.microsoft.com/office/powerpoint/2010/main" val="136268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375</Words>
  <Application>Microsoft Office PowerPoint</Application>
  <PresentationFormat>On-screen Show (4:3)</PresentationFormat>
  <Paragraphs>112</Paragraphs>
  <Slides>15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YOUR NAME www.ywlaushistory.weebly.com</vt:lpstr>
      <vt:lpstr>Jamestown vs. Plymouth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</vt:lpstr>
      <vt:lpstr>PowerPoint Presentation</vt:lpstr>
      <vt:lpstr>13 Colonies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 1st Six-Weeks</dc:title>
  <dc:creator>SAMANTHA.KEEN</dc:creator>
  <cp:lastModifiedBy>Harris, Tyler</cp:lastModifiedBy>
  <cp:revision>44</cp:revision>
  <cp:lastPrinted>2014-06-23T04:01:02Z</cp:lastPrinted>
  <dcterms:created xsi:type="dcterms:W3CDTF">2011-08-24T14:41:46Z</dcterms:created>
  <dcterms:modified xsi:type="dcterms:W3CDTF">2018-08-22T16:21:00Z</dcterms:modified>
</cp:coreProperties>
</file>